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59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3C7A6-A24B-221A-D03A-CFF3E3C05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179E0-AB93-22E1-BCFE-539827575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15724-B21B-AB4C-C66F-F1179686A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0A69A-D741-44AC-B8BF-3D19EF56F2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220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D6CC8-434D-F4DE-BE25-6C67AB5B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7FC4A-440C-7831-8816-E0FBB691C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B433D-C79B-D2A8-7133-0A3BCA595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5D3F2-A390-4346-A9C4-A653D9C434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101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BA758-4F05-D951-16E0-92B08CD0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A9BA4-A22C-DA9A-C681-EFC8DD0F2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5D7B6-E1D9-F8D7-697E-FA357BA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48A6B-6C06-4C36-8FE9-91AE1E5266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564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3B3B5-472F-6865-6365-AC2EFE75B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9BBE5-83F4-F136-E7A9-5F4839F69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8F092-A04D-5A64-E2B9-C8DBB707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5A848-0B2F-4AD0-A406-E8C2597977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311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BBE11-A6A0-E35A-B34A-80996EA4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BB8D7-E05A-E85B-2F8E-564E2A552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2C015-A8C4-A801-824B-3A0BAEAEF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0D12F-2F47-4320-AFC8-679447091C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063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57468A-ED80-73D1-9FA0-98C702A2B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BB7B6D-88AE-35F9-24C2-6899E6FB7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59683C-9717-7C26-8DA1-BE15AAFE4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BB9C-59A8-4FCC-9B71-48508E6FFD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7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A93ABED-B787-FEF0-FA4E-4B40A3720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3F2FF1A-467C-7637-A6C4-5B29D7B72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53A8EFC-E8E9-FE23-B64C-6060F65F0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FFBB1-AA3D-47E7-A7FF-2173C9A43B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1081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DC6806-B335-C0D5-24E5-1482FCA4F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6AC639-A57A-67A3-E8F3-CD3F732D4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3DE728C-45F9-A634-7EB7-05FD50708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71F98-BF81-4758-8ADE-4C623B069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7160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1C671B7-FFCD-770C-3A0B-04C85B7E7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761AFE6-39C2-1B22-36F9-7F87C1474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F272907-38E4-3BC3-4A9B-78D24230A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A9465-C5C1-446A-B14E-2CA2F40DAF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018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2BC99E-0F82-CE79-2E5B-77ABA24C6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4077AB-199B-748B-29D7-47F9F56EB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F8F26D-ABDB-621D-8AA2-95D208BC9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9A1D3-9829-4EC9-9687-E8169ABCC2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2854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21DF09-525A-4331-F6B3-194EAEA6F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E2ED10-72C6-A262-4C38-A98376FD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AFE68-08FD-85F0-04CA-AE258EC4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CF1CA-E278-4FB8-9231-308CFEEEB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62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84AC471-A0B3-E8BE-ACC3-36F96F0EE1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E0FD70A-D85F-8477-E1D6-E227C94E76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F71FCF-74C8-EE41-6B32-FAA1B08690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1146C1-5E69-9F85-3224-554EE5B16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9B8E3-6755-C715-7E20-6D6BF8A41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490CB5-E285-4C1E-951F-728D0F9018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897F132C-0AEF-28A0-D839-931C9F9B55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16695"/>
            <a:ext cx="9144000" cy="3024609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Jesus, tender lover of my soul,</a:t>
            </a:r>
            <a:br>
              <a:rPr lang="en-AU" altLang="en-US" sz="4000" dirty="0"/>
            </a:br>
            <a:r>
              <a:rPr lang="en-AU" altLang="en-US" sz="4000" dirty="0"/>
              <a:t>Pardoner of my sins, and friend indeed,</a:t>
            </a:r>
            <a:br>
              <a:rPr lang="en-AU" altLang="en-US" sz="4000" dirty="0"/>
            </a:br>
            <a:r>
              <a:rPr lang="en-AU" altLang="en-US" sz="4000" dirty="0"/>
              <a:t>Keeper of the garden of my heart,</a:t>
            </a:r>
            <a:br>
              <a:rPr lang="en-AU" altLang="en-US" sz="4000" dirty="0"/>
            </a:br>
            <a:r>
              <a:rPr lang="en-AU" altLang="en-US" sz="4000" dirty="0"/>
              <a:t>Jesus, thou art everything to 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ABCE8A40-0A0B-4A9E-E5D8-EDFA3E65BE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472" y="1809093"/>
            <a:ext cx="9829800" cy="3239814"/>
          </a:xfrm>
        </p:spPr>
        <p:txBody>
          <a:bodyPr/>
          <a:lstStyle/>
          <a:p>
            <a:r>
              <a:rPr lang="en-AU" altLang="en-US" dirty="0"/>
              <a:t>Chorus</a:t>
            </a:r>
            <a:br>
              <a:rPr lang="en-AU" altLang="en-US" dirty="0"/>
            </a:br>
            <a:r>
              <a:rPr lang="en-AU" altLang="en-US" sz="4400" dirty="0"/>
              <a:t>Jesus, thou art everything to me,</a:t>
            </a:r>
            <a:br>
              <a:rPr lang="en-AU" altLang="en-US" sz="4400" dirty="0"/>
            </a:br>
            <a:r>
              <a:rPr lang="en-AU" altLang="en-US" sz="4400" dirty="0"/>
              <a:t>Jesus, thou art everything to me,</a:t>
            </a:r>
            <a:br>
              <a:rPr lang="en-AU" altLang="en-US" sz="4400" dirty="0"/>
            </a:br>
            <a:r>
              <a:rPr lang="en-AU" altLang="en-US" sz="4400" dirty="0"/>
              <a:t>All my lasting joys are found In thee;</a:t>
            </a:r>
            <a:br>
              <a:rPr lang="en-AU" altLang="en-US" sz="4400" dirty="0"/>
            </a:br>
            <a:r>
              <a:rPr lang="en-AU" altLang="en-US" sz="4400" dirty="0"/>
              <a:t>Jesus, thou art everything to me.</a:t>
            </a:r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74E049F1-AD57-A490-C8DD-ED7BA2F5EC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AU" altLang="en-US"/>
              <a:t>Verse 2 </a:t>
            </a:r>
            <a:br>
              <a:rPr lang="en-AU" altLang="en-US"/>
            </a:br>
            <a:r>
              <a:rPr lang="en-AU" altLang="en-US" sz="4000"/>
              <a:t>What to me are all the joys of earth?</a:t>
            </a:r>
            <a:br>
              <a:rPr lang="en-AU" altLang="en-US" sz="4000"/>
            </a:br>
            <a:r>
              <a:rPr lang="en-AU" altLang="en-US" sz="4000"/>
              <a:t>What to me is every sight I see,</a:t>
            </a:r>
            <a:br>
              <a:rPr lang="en-AU" altLang="en-US" sz="4000"/>
            </a:br>
            <a:r>
              <a:rPr lang="en-AU" altLang="en-US" sz="4000"/>
              <a:t>Save the sight of thee, </a:t>
            </a:r>
            <a:br>
              <a:rPr lang="en-AU" altLang="en-US" sz="4000"/>
            </a:br>
            <a:r>
              <a:rPr lang="en-AU" altLang="en-US" sz="4000"/>
              <a:t>O Friend of mine?</a:t>
            </a:r>
            <a:br>
              <a:rPr lang="en-AU" altLang="en-US" sz="4000"/>
            </a:br>
            <a:r>
              <a:rPr lang="en-AU" altLang="en-US" sz="4000"/>
              <a:t>Jesus, thou art everything to me.</a:t>
            </a:r>
            <a:endParaRPr lang="en-A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8FE64B6F-99A1-A352-A775-01B464CE202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025" y="1557338"/>
            <a:ext cx="9829800" cy="3743325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400"/>
              <a:t>Jesus, thou art everything to me,</a:t>
            </a:r>
            <a:br>
              <a:rPr lang="en-AU" altLang="en-US" sz="4400"/>
            </a:br>
            <a:r>
              <a:rPr lang="en-AU" altLang="en-US" sz="4400"/>
              <a:t>Jesus, thou art everything to me,</a:t>
            </a:r>
            <a:br>
              <a:rPr lang="en-AU" altLang="en-US" sz="4400"/>
            </a:br>
            <a:r>
              <a:rPr lang="en-AU" altLang="en-US" sz="4400"/>
              <a:t>All my lasting joys are found In thee;</a:t>
            </a:r>
            <a:br>
              <a:rPr lang="en-AU" altLang="en-US" sz="4400"/>
            </a:br>
            <a:r>
              <a:rPr lang="en-AU" altLang="en-US" sz="4400"/>
              <a:t>Jesus, thou art everything to me.</a:t>
            </a:r>
            <a:endParaRPr lang="en-A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8BF32400-F8CF-E507-8B0A-6B094A89F5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3557587"/>
          </a:xfrm>
        </p:spPr>
        <p:txBody>
          <a:bodyPr/>
          <a:lstStyle/>
          <a:p>
            <a:r>
              <a:rPr lang="en-AU" altLang="en-US"/>
              <a:t>Verse 3 </a:t>
            </a:r>
            <a:br>
              <a:rPr lang="en-AU" altLang="en-US"/>
            </a:br>
            <a:r>
              <a:rPr lang="en-AU" altLang="en-US" sz="4000"/>
              <a:t>Here I lay me at thy bleeding feet,</a:t>
            </a:r>
            <a:br>
              <a:rPr lang="en-AU" altLang="en-US" sz="4000"/>
            </a:br>
            <a:r>
              <a:rPr lang="en-AU" altLang="en-US" sz="4000"/>
              <a:t>Deepest homage now I give to 	thee;</a:t>
            </a:r>
            <a:br>
              <a:rPr lang="en-AU" altLang="en-US" sz="4000"/>
            </a:br>
            <a:r>
              <a:rPr lang="en-AU" altLang="en-US" sz="4000"/>
              <a:t>Hear thy whispered love within my soul;</a:t>
            </a:r>
            <a:br>
              <a:rPr lang="en-AU" altLang="en-US" sz="4000"/>
            </a:br>
            <a:r>
              <a:rPr lang="en-AU" altLang="en-US" sz="4000"/>
              <a:t>Jesus, thou art everything to me.	</a:t>
            </a:r>
            <a:endParaRPr lang="en-A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3BFC908C-2B92-B288-8D4E-95DD2962B1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025" y="1557338"/>
            <a:ext cx="9829800" cy="3743325"/>
          </a:xfrm>
        </p:spPr>
        <p:txBody>
          <a:bodyPr/>
          <a:lstStyle/>
          <a:p>
            <a:r>
              <a:rPr lang="en-AU" altLang="en-US"/>
              <a:t>Chorus</a:t>
            </a:r>
            <a:br>
              <a:rPr lang="en-AU" altLang="en-US"/>
            </a:br>
            <a:r>
              <a:rPr lang="en-AU" altLang="en-US" sz="4400"/>
              <a:t>Jesus, thou art everything to me,</a:t>
            </a:r>
            <a:br>
              <a:rPr lang="en-AU" altLang="en-US" sz="4400"/>
            </a:br>
            <a:r>
              <a:rPr lang="en-AU" altLang="en-US" sz="4400"/>
              <a:t>Jesus, thou art everything to me,</a:t>
            </a:r>
            <a:br>
              <a:rPr lang="en-AU" altLang="en-US" sz="4400"/>
            </a:br>
            <a:r>
              <a:rPr lang="en-AU" altLang="en-US" sz="4400"/>
              <a:t>All my lasting joys are found In thee;</a:t>
            </a:r>
            <a:br>
              <a:rPr lang="en-AU" altLang="en-US" sz="4400"/>
            </a:br>
            <a:r>
              <a:rPr lang="en-AU" altLang="en-US" sz="4400"/>
              <a:t>Jesus, thou art everything to me.</a:t>
            </a:r>
            <a:endParaRPr lang="en-AU" alt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1265B51-4C27-D8BF-C9E5-FE16573B0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2150338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Arthur Smith Arnott | Edward Henry Joy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274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600. Jesus, tender lover of my soul, Pardoner of my sins, and friend indeed, Keeper of the garden of my heart, Jesus, thou art everything to me. </dc:title>
  <dc:creator>Perth Fortress Salvos</dc:creator>
  <cp:lastModifiedBy>Narelle Wheaton</cp:lastModifiedBy>
  <cp:revision>5</cp:revision>
  <dcterms:created xsi:type="dcterms:W3CDTF">1998-11-05T08:36:40Z</dcterms:created>
  <dcterms:modified xsi:type="dcterms:W3CDTF">2023-08-03T06:44:17Z</dcterms:modified>
</cp:coreProperties>
</file>